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824C-4C84-4103-AE3D-97EE79EDE81B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75EC-CAB1-4E31-B1B8-9F90E7ECDA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147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824C-4C84-4103-AE3D-97EE79EDE81B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75EC-CAB1-4E31-B1B8-9F90E7ECDA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86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824C-4C84-4103-AE3D-97EE79EDE81B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75EC-CAB1-4E31-B1B8-9F90E7ECDA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304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824C-4C84-4103-AE3D-97EE79EDE81B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75EC-CAB1-4E31-B1B8-9F90E7ECDA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706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824C-4C84-4103-AE3D-97EE79EDE81B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75EC-CAB1-4E31-B1B8-9F90E7ECDA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49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824C-4C84-4103-AE3D-97EE79EDE81B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75EC-CAB1-4E31-B1B8-9F90E7ECDA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60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824C-4C84-4103-AE3D-97EE79EDE81B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75EC-CAB1-4E31-B1B8-9F90E7ECDA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79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824C-4C84-4103-AE3D-97EE79EDE81B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75EC-CAB1-4E31-B1B8-9F90E7ECDA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978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824C-4C84-4103-AE3D-97EE79EDE81B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75EC-CAB1-4E31-B1B8-9F90E7ECDA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23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824C-4C84-4103-AE3D-97EE79EDE81B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75EC-CAB1-4E31-B1B8-9F90E7ECDA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58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824C-4C84-4103-AE3D-97EE79EDE81B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75EC-CAB1-4E31-B1B8-9F90E7ECDA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64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2824C-4C84-4103-AE3D-97EE79EDE81B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C75EC-CAB1-4E31-B1B8-9F90E7ECDA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193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KNSLWgb1fV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503" y="1684894"/>
            <a:ext cx="1959438" cy="177683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3690" y="881272"/>
            <a:ext cx="223708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TOTO Aquia Wall Hung Bowl</a:t>
            </a:r>
          </a:p>
          <a:p>
            <a:r>
              <a:rPr lang="en-US" sz="1400" dirty="0" smtClean="0"/>
              <a:t>CT418F#01  1.6gpf</a:t>
            </a:r>
          </a:p>
          <a:p>
            <a:r>
              <a:rPr lang="en-US" sz="1400" dirty="0" smtClean="0"/>
              <a:t>CT428 “EP” 1.28gpf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868" y="1555986"/>
            <a:ext cx="1535814" cy="13588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91771" y="881272"/>
            <a:ext cx="21820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TOTO Maris wall hung bowl</a:t>
            </a:r>
          </a:p>
          <a:p>
            <a:r>
              <a:rPr lang="en-US" sz="1400" dirty="0" smtClean="0"/>
              <a:t>CT484CEFG#01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8713" y="1525151"/>
            <a:ext cx="1625516" cy="142049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93227" y="881272"/>
            <a:ext cx="21564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Kohler Veil Wall Hung Bowl</a:t>
            </a:r>
          </a:p>
          <a:p>
            <a:r>
              <a:rPr lang="en-US" sz="1400" dirty="0" smtClean="0"/>
              <a:t>K-6299-0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03010" y="71941"/>
            <a:ext cx="59410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Wall Hung Bowls – simple bolt-on design</a:t>
            </a:r>
            <a:r>
              <a:rPr lang="en-US" sz="2000" b="1" dirty="0" smtClean="0"/>
              <a:t>.</a:t>
            </a:r>
          </a:p>
          <a:p>
            <a:pPr algn="ctr"/>
            <a:r>
              <a:rPr lang="en-US" sz="2000" b="1" dirty="0" smtClean="0"/>
              <a:t>Easy install on first attempt, usually entry level bowls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7252" y="5144799"/>
            <a:ext cx="1869961" cy="13075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00949" y="4375044"/>
            <a:ext cx="1713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Duravit Rimless Bowl</a:t>
            </a:r>
          </a:p>
          <a:p>
            <a:r>
              <a:rPr lang="en-US" sz="1400" dirty="0" smtClean="0"/>
              <a:t>253809</a:t>
            </a:r>
            <a:endParaRPr lang="en-US" sz="14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96084" y="5144799"/>
            <a:ext cx="1773382" cy="133915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834296" y="4375044"/>
            <a:ext cx="12969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Duravit D-Code</a:t>
            </a:r>
          </a:p>
          <a:p>
            <a:r>
              <a:rPr lang="en-US" sz="1400" dirty="0" smtClean="0"/>
              <a:t>253509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9774682" y="881272"/>
            <a:ext cx="962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Laufen Pro</a:t>
            </a:r>
          </a:p>
          <a:p>
            <a:r>
              <a:rPr lang="en-US" sz="1400" dirty="0" smtClean="0"/>
              <a:t>820950</a:t>
            </a:r>
            <a:endParaRPr lang="en-US" sz="14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81390" y="1525245"/>
            <a:ext cx="1949349" cy="147041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84336" y="4999709"/>
            <a:ext cx="2065379" cy="159774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534352" y="4375044"/>
            <a:ext cx="1765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Villeroy &amp; Boch</a:t>
            </a:r>
          </a:p>
          <a:p>
            <a:r>
              <a:rPr lang="en-US" sz="1400" dirty="0" smtClean="0"/>
              <a:t>4866UR</a:t>
            </a:r>
            <a:endParaRPr lang="en-US" sz="1400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312485" y="5004414"/>
            <a:ext cx="1887158" cy="174199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9605405" y="4375044"/>
            <a:ext cx="13013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Villeroy &amp; Boch</a:t>
            </a:r>
          </a:p>
          <a:p>
            <a:r>
              <a:rPr lang="en-US" sz="1400" dirty="0" smtClean="0"/>
              <a:t>5684U1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6628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0658" y="2136189"/>
            <a:ext cx="3920115" cy="19497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8434" y="4257964"/>
            <a:ext cx="3564565" cy="26000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7057" y="2136189"/>
            <a:ext cx="1858963" cy="17201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483" y="4240313"/>
            <a:ext cx="2398589" cy="244897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8512" y="2136189"/>
            <a:ext cx="1855220" cy="189403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72502" y="1082606"/>
            <a:ext cx="30145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Duravit</a:t>
            </a:r>
            <a:r>
              <a:rPr lang="en-US" dirty="0" smtClean="0"/>
              <a:t> </a:t>
            </a:r>
            <a:r>
              <a:rPr lang="en-US" b="1" dirty="0" smtClean="0"/>
              <a:t>concealed connection</a:t>
            </a:r>
          </a:p>
          <a:p>
            <a:r>
              <a:rPr lang="en-US" dirty="0" smtClean="0"/>
              <a:t>Fitting installs on carrier rods, </a:t>
            </a:r>
          </a:p>
          <a:p>
            <a:r>
              <a:rPr lang="en-US" dirty="0" smtClean="0"/>
              <a:t>then bolt bowl to the fitting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98434" y="1126851"/>
            <a:ext cx="30108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TOTO concealed connection</a:t>
            </a:r>
          </a:p>
          <a:p>
            <a:r>
              <a:rPr lang="en-US" dirty="0" smtClean="0"/>
              <a:t>Fitting installs on carrier rods, </a:t>
            </a:r>
          </a:p>
          <a:p>
            <a:r>
              <a:rPr lang="en-US" dirty="0" smtClean="0"/>
              <a:t>then bolt bowl to the fitting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078632" y="4363638"/>
            <a:ext cx="2534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when bolt tightens to fitting</a:t>
            </a:r>
          </a:p>
          <a:p>
            <a:r>
              <a:rPr lang="en-US" sz="1400" dirty="0" smtClean="0"/>
              <a:t>bowl </a:t>
            </a:r>
            <a:r>
              <a:rPr lang="en-US" sz="1400" u="sng" dirty="0" smtClean="0"/>
              <a:t>should</a:t>
            </a:r>
            <a:r>
              <a:rPr lang="en-US" sz="1400" dirty="0" smtClean="0"/>
              <a:t> tighten toward wall</a:t>
            </a:r>
            <a:endParaRPr lang="en-US" sz="14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226694" y="5017111"/>
            <a:ext cx="1119112" cy="248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803421" y="164628"/>
            <a:ext cx="82682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Concealed (Skirted) wall hung bowl install </a:t>
            </a:r>
            <a:r>
              <a:rPr lang="en-US" sz="2000" b="1" dirty="0" smtClean="0"/>
              <a:t>methods</a:t>
            </a:r>
          </a:p>
          <a:p>
            <a:pPr algn="ctr"/>
            <a:r>
              <a:rPr lang="en-US" sz="2000" b="1" dirty="0" smtClean="0"/>
              <a:t>Sleek designs, but are typically more difficult and time consuming to install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3372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113" y="2927928"/>
            <a:ext cx="3079256" cy="23992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4877" y="2737112"/>
            <a:ext cx="3424832" cy="284641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038419" y="1179282"/>
            <a:ext cx="3424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u="none" strike="noStrike" dirty="0" smtClean="0">
                <a:solidFill>
                  <a:srgbClr val="FFFFFF"/>
                </a:solidFill>
                <a:effectLst/>
                <a:latin typeface="YouTube Noto"/>
                <a:hlinkClick r:id="rId4"/>
              </a:rPr>
              <a:t>https://youtu.be/KNSLWgb1fVM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51437" y="1743966"/>
            <a:ext cx="3247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 V&amp;B Suprafix models available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40000" y="122464"/>
            <a:ext cx="68089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Concealed bowl connection simplified for installers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778497" y="775950"/>
            <a:ext cx="4074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Villeroy &amp; Boch Suprafix Video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401712" y="5873843"/>
            <a:ext cx="3814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Bolt V&amp;B provided arms to carrier rods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657991" y="5735344"/>
            <a:ext cx="32757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Bolt the bowl to the arms.  </a:t>
            </a:r>
          </a:p>
          <a:p>
            <a:r>
              <a:rPr lang="en-US" dirty="0" smtClean="0"/>
              <a:t>Cam-effect tightens bowl to wall.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5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161</Words>
  <Application>Microsoft Office PowerPoint</Application>
  <PresentationFormat>Widescreen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YouTube Noto</vt:lpstr>
      <vt:lpstr>Office Theme</vt:lpstr>
      <vt:lpstr>PowerPoint Presentation</vt:lpstr>
      <vt:lpstr>PowerPoint Presentation</vt:lpstr>
      <vt:lpstr>PowerPoint Presentation</vt:lpstr>
    </vt:vector>
  </TitlesOfParts>
  <Company>Viega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Kilburg Kevin</dc:creator>
  <cp:lastModifiedBy>Kilburg Kevin</cp:lastModifiedBy>
  <cp:revision>19</cp:revision>
  <dcterms:created xsi:type="dcterms:W3CDTF">2019-12-09T13:41:45Z</dcterms:created>
  <dcterms:modified xsi:type="dcterms:W3CDTF">2019-12-12T16:38:21Z</dcterms:modified>
</cp:coreProperties>
</file>